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4E05-2C13-4B8C-B753-056152EC985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031-7AF1-40DF-BD4D-F7F65BC9F793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 descr="A black sign with white text&#10;&#10;Description automatically generated">
            <a:extLst>
              <a:ext uri="{FF2B5EF4-FFF2-40B4-BE49-F238E27FC236}">
                <a16:creationId xmlns:a16="http://schemas.microsoft.com/office/drawing/2014/main" id="{C93CCDF2-E786-4726-9AF6-3CB0A88C1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49" y="42486"/>
            <a:ext cx="2173751" cy="2173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B22926-533B-4E7D-B5FF-D68E87E6C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6" t="24867" r="9161" b="20727"/>
          <a:stretch/>
        </p:blipFill>
        <p:spPr>
          <a:xfrm>
            <a:off x="9807046" y="5321331"/>
            <a:ext cx="2488242" cy="149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2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4E05-2C13-4B8C-B753-056152EC985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031-7AF1-40DF-BD4D-F7F65BC9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1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4E05-2C13-4B8C-B753-056152EC985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031-7AF1-40DF-BD4D-F7F65BC9F79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3239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4E05-2C13-4B8C-B753-056152EC985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031-7AF1-40DF-BD4D-F7F65BC9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73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4E05-2C13-4B8C-B753-056152EC985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031-7AF1-40DF-BD4D-F7F65BC9F79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0221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4E05-2C13-4B8C-B753-056152EC985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031-7AF1-40DF-BD4D-F7F65BC9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60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4E05-2C13-4B8C-B753-056152EC985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031-7AF1-40DF-BD4D-F7F65BC9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41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4E05-2C13-4B8C-B753-056152EC985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031-7AF1-40DF-BD4D-F7F65BC9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5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4E05-2C13-4B8C-B753-056152EC985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031-7AF1-40DF-BD4D-F7F65BC9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2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4E05-2C13-4B8C-B753-056152EC985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031-7AF1-40DF-BD4D-F7F65BC9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9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4E05-2C13-4B8C-B753-056152EC985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031-7AF1-40DF-BD4D-F7F65BC9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5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4E05-2C13-4B8C-B753-056152EC985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031-7AF1-40DF-BD4D-F7F65BC9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4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4E05-2C13-4B8C-B753-056152EC985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031-7AF1-40DF-BD4D-F7F65BC9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2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4E05-2C13-4B8C-B753-056152EC985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031-7AF1-40DF-BD4D-F7F65BC9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2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4E05-2C13-4B8C-B753-056152EC985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031-7AF1-40DF-BD4D-F7F65BC9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1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4E05-2C13-4B8C-B753-056152EC985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031-7AF1-40DF-BD4D-F7F65BC9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1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B4E05-2C13-4B8C-B753-056152EC985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A58D031-7AF1-40DF-BD4D-F7F65BC9F79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black sign with white text&#10;&#10;Description automatically generated">
            <a:extLst>
              <a:ext uri="{FF2B5EF4-FFF2-40B4-BE49-F238E27FC236}">
                <a16:creationId xmlns:a16="http://schemas.microsoft.com/office/drawing/2014/main" id="{00BAAB22-79BB-4041-9B6E-755856C94AC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291" y="113837"/>
            <a:ext cx="2173751" cy="2173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61ED6B-EA84-43B8-9161-5CE9E29D0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6" t="24867" r="9161" b="20727"/>
          <a:stretch/>
        </p:blipFill>
        <p:spPr>
          <a:xfrm>
            <a:off x="9807046" y="5321331"/>
            <a:ext cx="2488242" cy="149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2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venir" panose="020B0503020203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bg1"/>
          </a:solidFill>
          <a:latin typeface="Avenir" panose="020B0503020203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bg1"/>
          </a:solidFill>
          <a:latin typeface="Avenir" panose="020B0503020203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bg1"/>
          </a:solidFill>
          <a:latin typeface="Avenir" panose="020B0503020203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bg1"/>
          </a:solidFill>
          <a:latin typeface="Avenir" panose="020B0503020203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bg1"/>
          </a:solidFill>
          <a:latin typeface="Avenir" panose="020B0503020203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d-youthandfamily.org/children-and-family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E59F63-F94A-4D59-9AF8-D275F6A8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46298"/>
            <a:ext cx="8596668" cy="984102"/>
          </a:xfrm>
        </p:spPr>
        <p:txBody>
          <a:bodyPr/>
          <a:lstStyle/>
          <a:p>
            <a:r>
              <a:rPr lang="en-US" dirty="0"/>
              <a:t>Children &amp; Family Ministry Conference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6924E77-12CA-4452-B4FC-44D1C3658F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160588"/>
            <a:ext cx="3881437" cy="388143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3BF69-31F5-4AB5-9A9E-4DC5BC94D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9" y="2160589"/>
            <a:ext cx="4979063" cy="3880773"/>
          </a:xfrm>
        </p:spPr>
        <p:txBody>
          <a:bodyPr/>
          <a:lstStyle/>
          <a:p>
            <a:pPr algn="just"/>
            <a:r>
              <a:rPr lang="en-US" dirty="0"/>
              <a:t>Join with church workers and volunteers from around the LCMS for a 3 days of learning and growth focused on our ministry to children and their families.</a:t>
            </a:r>
          </a:p>
          <a:p>
            <a:r>
              <a:rPr lang="en-US" dirty="0"/>
              <a:t>Cost: </a:t>
            </a:r>
          </a:p>
          <a:p>
            <a:r>
              <a:rPr lang="en-US" dirty="0"/>
              <a:t>Deadline:</a:t>
            </a:r>
          </a:p>
          <a:p>
            <a:r>
              <a:rPr lang="en-US" dirty="0"/>
              <a:t>Contact: </a:t>
            </a:r>
          </a:p>
          <a:p>
            <a:r>
              <a:rPr lang="en-US" dirty="0"/>
              <a:t>More info: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www.psd-youthandfamily.org/children-and-family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312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MC Template" id="{27A811B4-9FED-4823-8C54-3A3624BE29EB}" vid="{F051FDCA-8C49-4229-9A34-E8C8E9DBDE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49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</vt:lpstr>
      <vt:lpstr>Trebuchet MS</vt:lpstr>
      <vt:lpstr>Wingdings 3</vt:lpstr>
      <vt:lpstr>Facet</vt:lpstr>
      <vt:lpstr>Children &amp; Family Ministry Conference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Rueter</dc:creator>
  <cp:lastModifiedBy>David Rueter</cp:lastModifiedBy>
  <cp:revision>2</cp:revision>
  <dcterms:created xsi:type="dcterms:W3CDTF">2020-01-16T23:58:22Z</dcterms:created>
  <dcterms:modified xsi:type="dcterms:W3CDTF">2020-01-17T00:13:46Z</dcterms:modified>
</cp:coreProperties>
</file>